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9675" cy="10799763"/>
  <p:notesSz cx="6858000" cy="9144000"/>
  <p:defaultTextStyle>
    <a:defPPr>
      <a:defRPr lang="ru-RU"/>
    </a:defPPr>
    <a:lvl1pPr marL="0" algn="l" defTabSz="1001359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1pPr>
    <a:lvl2pPr marL="500680" algn="l" defTabSz="1001359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2pPr>
    <a:lvl3pPr marL="1001359" algn="l" defTabSz="1001359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3pPr>
    <a:lvl4pPr marL="1502039" algn="l" defTabSz="1001359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4pPr>
    <a:lvl5pPr marL="2002719" algn="l" defTabSz="1001359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5pPr>
    <a:lvl6pPr marL="2503399" algn="l" defTabSz="1001359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6pPr>
    <a:lvl7pPr marL="3004078" algn="l" defTabSz="1001359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7pPr>
    <a:lvl8pPr marL="3504758" algn="l" defTabSz="1001359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8pPr>
    <a:lvl9pPr marL="4005438" algn="l" defTabSz="1001359" rtl="0" eaLnBrk="1" latinLnBrk="0" hangingPunct="1">
      <a:defRPr sz="197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88" y="-102"/>
      </p:cViewPr>
      <p:guideLst>
        <p:guide orient="horz" pos="3401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67462"/>
            <a:ext cx="6425724" cy="375991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72376"/>
            <a:ext cx="5669756" cy="260744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62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47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74987"/>
            <a:ext cx="1630055" cy="9152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74987"/>
            <a:ext cx="4795669" cy="9152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78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2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92444"/>
            <a:ext cx="6520220" cy="449240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227345"/>
            <a:ext cx="6520220" cy="236244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74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74937"/>
            <a:ext cx="3212862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74937"/>
            <a:ext cx="3212862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91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74990"/>
            <a:ext cx="6520220" cy="2087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47443"/>
            <a:ext cx="3198096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44914"/>
            <a:ext cx="319809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47443"/>
            <a:ext cx="3213847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44914"/>
            <a:ext cx="3213847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89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04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18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54968"/>
            <a:ext cx="3827085" cy="767483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5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54968"/>
            <a:ext cx="3827085" cy="7674832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20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74990"/>
            <a:ext cx="6520220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74937"/>
            <a:ext cx="6520220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D71E-67BD-4C4E-A22A-C2D086E6425F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0009783"/>
            <a:ext cx="255139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524F4-0531-4601-A651-125A807B0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0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" y="0"/>
            <a:ext cx="7559040" cy="1079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600" y="4356100"/>
            <a:ext cx="567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Старшая разновозрастная группа</a:t>
            </a:r>
          </a:p>
          <a:p>
            <a:pPr algn="ctr"/>
            <a:r>
              <a:rPr lang="ru-RU" sz="2000" b="1" dirty="0" smtClean="0"/>
              <a:t>МКДОУ </a:t>
            </a:r>
            <a:r>
              <a:rPr lang="ru-RU" sz="2000" b="1" dirty="0" err="1" smtClean="0"/>
              <a:t>Новорешетовского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</a:t>
            </a:r>
            <a:r>
              <a:rPr lang="ru-RU" sz="2000" b="1" dirty="0" smtClean="0"/>
              <a:t>/с «Колокольчик» </a:t>
            </a:r>
            <a:r>
              <a:rPr lang="ru-RU" sz="2000" b="1" dirty="0" err="1" smtClean="0"/>
              <a:t>Кочковского</a:t>
            </a:r>
            <a:r>
              <a:rPr lang="ru-RU" sz="2000" b="1" dirty="0" smtClean="0"/>
              <a:t> </a:t>
            </a:r>
            <a:r>
              <a:rPr lang="ru-RU" sz="2000" b="1" smtClean="0"/>
              <a:t>района НСО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45128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12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admin</cp:lastModifiedBy>
  <cp:revision>2</cp:revision>
  <dcterms:created xsi:type="dcterms:W3CDTF">2020-12-07T12:21:43Z</dcterms:created>
  <dcterms:modified xsi:type="dcterms:W3CDTF">2021-01-18T06:29:43Z</dcterms:modified>
</cp:coreProperties>
</file>